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10"/>
  </p:notesMasterIdLst>
  <p:sldIdLst>
    <p:sldId id="368" r:id="rId2"/>
    <p:sldId id="369" r:id="rId3"/>
    <p:sldId id="362" r:id="rId4"/>
    <p:sldId id="375" r:id="rId5"/>
    <p:sldId id="376" r:id="rId6"/>
    <p:sldId id="291" r:id="rId7"/>
    <p:sldId id="373" r:id="rId8"/>
    <p:sldId id="34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Quang" initials="DQ" lastIdx="2" clrIdx="0">
    <p:extLst>
      <p:ext uri="{19B8F6BF-5375-455C-9EA6-DF929625EA0E}">
        <p15:presenceInfo xmlns:p15="http://schemas.microsoft.com/office/powerpoint/2012/main" userId="0df4af00126e35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81262" autoAdjust="0"/>
  </p:normalViewPr>
  <p:slideViewPr>
    <p:cSldViewPr snapToGrid="0">
      <p:cViewPr varScale="1">
        <p:scale>
          <a:sx n="55" d="100"/>
          <a:sy n="55" d="100"/>
        </p:scale>
        <p:origin x="6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B4994-C19C-429D-BA65-4BCF883E1022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9070D63-9B54-4EC2-8EE1-3393DC6451BA}">
      <dgm:prSet phldrT="[Text]" custT="1"/>
      <dgm:spPr/>
      <dgm:t>
        <a:bodyPr/>
        <a:lstStyle/>
        <a:p>
          <a:pPr algn="ctr">
            <a:buNone/>
          </a:pPr>
          <a:r>
            <a:rPr lang="en-US" sz="2800" dirty="0">
              <a:solidFill>
                <a:srgbClr val="0070C0"/>
              </a:solidFill>
              <a:latin typeface="Bodoni MT" panose="02070603080606020203" pitchFamily="18" charset="0"/>
            </a:rPr>
            <a:t>South Korea</a:t>
          </a:r>
          <a:br>
            <a:rPr lang="en-US" sz="28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28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A07ADC7B-8B7E-45BC-A50B-0D758413A170}" type="parTrans" cxnId="{62693B02-4614-4B7E-B646-D237124B4C8F}">
      <dgm:prSet/>
      <dgm:spPr/>
      <dgm:t>
        <a:bodyPr/>
        <a:lstStyle/>
        <a:p>
          <a:endParaRPr lang="en-US"/>
        </a:p>
      </dgm:t>
    </dgm:pt>
    <dgm:pt modelId="{C2531183-51DB-4EA5-B8D9-F2A622390CC2}" type="sibTrans" cxnId="{62693B02-4614-4B7E-B646-D237124B4C8F}">
      <dgm:prSet/>
      <dgm:spPr/>
      <dgm:t>
        <a:bodyPr/>
        <a:lstStyle/>
        <a:p>
          <a:endParaRPr lang="en-US"/>
        </a:p>
      </dgm:t>
    </dgm:pt>
    <dgm:pt modelId="{8885A1EC-5FFA-4311-ADCB-5AF5944CBEF7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  <a:t>Development starts in Seoul</a:t>
          </a:r>
          <a:b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11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CC5E4D30-C4DE-45DE-BD0E-528BB45E3D71}" type="parTrans" cxnId="{835C4288-55BE-4D2E-9A4F-6FC24EB4FF89}">
      <dgm:prSet/>
      <dgm:spPr/>
      <dgm:t>
        <a:bodyPr/>
        <a:lstStyle/>
        <a:p>
          <a:endParaRPr lang="en-US"/>
        </a:p>
      </dgm:t>
    </dgm:pt>
    <dgm:pt modelId="{40E9CA34-1F70-413C-A351-023D829227DB}" type="sibTrans" cxnId="{835C4288-55BE-4D2E-9A4F-6FC24EB4FF89}">
      <dgm:prSet/>
      <dgm:spPr/>
      <dgm:t>
        <a:bodyPr/>
        <a:lstStyle/>
        <a:p>
          <a:endParaRPr lang="en-US"/>
        </a:p>
      </dgm:t>
    </dgm:pt>
    <dgm:pt modelId="{4BA1EAFF-B309-4232-BD13-1CB9CEE4543D}">
      <dgm:prSet phldrT="[Text]" custT="1"/>
      <dgm:spPr/>
      <dgm:t>
        <a:bodyPr/>
        <a:lstStyle/>
        <a:p>
          <a:pPr algn="ctr"/>
          <a:r>
            <a:rPr lang="en-US" sz="2800" dirty="0">
              <a:solidFill>
                <a:srgbClr val="FF0000"/>
              </a:solidFill>
              <a:latin typeface="Bodoni MT" panose="02070603080606020203" pitchFamily="18" charset="0"/>
            </a:rPr>
            <a:t>United States</a:t>
          </a:r>
          <a:br>
            <a:rPr lang="en-US" sz="2800" dirty="0">
              <a:solidFill>
                <a:srgbClr val="FF0000"/>
              </a:solidFill>
              <a:latin typeface="Bodoni MT" panose="02070603080606020203" pitchFamily="18" charset="0"/>
            </a:rPr>
          </a:br>
          <a:endParaRPr lang="en-US" sz="2800" dirty="0">
            <a:solidFill>
              <a:srgbClr val="FF0000"/>
            </a:solidFill>
            <a:latin typeface="Bodoni MT" panose="02070603080606020203" pitchFamily="18" charset="0"/>
          </a:endParaRPr>
        </a:p>
      </dgm:t>
    </dgm:pt>
    <dgm:pt modelId="{CB882D94-6620-4A54-AF4E-8E33283C54CA}" type="parTrans" cxnId="{C35C0A78-DEF1-4EE7-8996-61E38B1798D6}">
      <dgm:prSet/>
      <dgm:spPr/>
      <dgm:t>
        <a:bodyPr/>
        <a:lstStyle/>
        <a:p>
          <a:endParaRPr lang="en-US"/>
        </a:p>
      </dgm:t>
    </dgm:pt>
    <dgm:pt modelId="{D44A5A3C-0B7A-4540-9AC8-BF12E5CFFD5D}" type="sibTrans" cxnId="{C35C0A78-DEF1-4EE7-8996-61E38B1798D6}">
      <dgm:prSet/>
      <dgm:spPr/>
      <dgm:t>
        <a:bodyPr/>
        <a:lstStyle/>
        <a:p>
          <a:endParaRPr lang="en-US"/>
        </a:p>
      </dgm:t>
    </dgm:pt>
    <dgm:pt modelId="{CD1BC4D3-D7AE-47BC-9369-F9B8A2AF00B3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FF0000"/>
              </a:solidFill>
              <a:latin typeface="Bodoni MT" panose="02070603080606020203" pitchFamily="18" charset="0"/>
            </a:rPr>
            <a:t>Development may start regionally</a:t>
          </a:r>
        </a:p>
      </dgm:t>
    </dgm:pt>
    <dgm:pt modelId="{B3F60246-242B-42D6-A9FB-2F482D99CA15}" type="parTrans" cxnId="{0DFF8E14-0287-47F3-BFEA-D9772A7C17B9}">
      <dgm:prSet/>
      <dgm:spPr/>
      <dgm:t>
        <a:bodyPr/>
        <a:lstStyle/>
        <a:p>
          <a:endParaRPr lang="en-US"/>
        </a:p>
      </dgm:t>
    </dgm:pt>
    <dgm:pt modelId="{483D1052-A799-4333-8FCE-8A82FCB89ED2}" type="sibTrans" cxnId="{0DFF8E14-0287-47F3-BFEA-D9772A7C17B9}">
      <dgm:prSet/>
      <dgm:spPr/>
      <dgm:t>
        <a:bodyPr/>
        <a:lstStyle/>
        <a:p>
          <a:endParaRPr lang="en-US"/>
        </a:p>
      </dgm:t>
    </dgm:pt>
    <dgm:pt modelId="{6FFE5F61-3DAF-4D04-9356-30F7CF06EC1D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  <a:t>Typical run: 2-3 months</a:t>
          </a:r>
        </a:p>
      </dgm:t>
    </dgm:pt>
    <dgm:pt modelId="{59AAAA16-6111-42F5-B09B-4DFEFF3175EB}" type="parTrans" cxnId="{B5B21FDD-AF4E-4CC8-BA73-6EB4312F953F}">
      <dgm:prSet/>
      <dgm:spPr/>
      <dgm:t>
        <a:bodyPr/>
        <a:lstStyle/>
        <a:p>
          <a:endParaRPr lang="en-US"/>
        </a:p>
      </dgm:t>
    </dgm:pt>
    <dgm:pt modelId="{BE4E1B4E-A497-4192-A636-09C151B1E291}" type="sibTrans" cxnId="{B5B21FDD-AF4E-4CC8-BA73-6EB4312F953F}">
      <dgm:prSet/>
      <dgm:spPr/>
      <dgm:t>
        <a:bodyPr/>
        <a:lstStyle/>
        <a:p>
          <a:endParaRPr lang="en-US"/>
        </a:p>
      </dgm:t>
    </dgm:pt>
    <dgm:pt modelId="{8A0CE126-78B8-41FC-AD43-CF71255093C0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FF0000"/>
              </a:solidFill>
              <a:latin typeface="Bodoni MT" panose="02070603080606020203" pitchFamily="18" charset="0"/>
            </a:rPr>
            <a:t>Irregular runs</a:t>
          </a:r>
        </a:p>
      </dgm:t>
    </dgm:pt>
    <dgm:pt modelId="{806AAFD9-EC59-41EF-92F2-11F3A016C92C}" type="parTrans" cxnId="{2284FD79-C1A0-4273-91B4-6D0ADA4C8F13}">
      <dgm:prSet/>
      <dgm:spPr/>
      <dgm:t>
        <a:bodyPr/>
        <a:lstStyle/>
        <a:p>
          <a:endParaRPr lang="en-US"/>
        </a:p>
      </dgm:t>
    </dgm:pt>
    <dgm:pt modelId="{F35724CD-E8E4-4288-B4BB-EE622D1A844C}" type="sibTrans" cxnId="{2284FD79-C1A0-4273-91B4-6D0ADA4C8F13}">
      <dgm:prSet/>
      <dgm:spPr/>
      <dgm:t>
        <a:bodyPr/>
        <a:lstStyle/>
        <a:p>
          <a:endParaRPr lang="en-US"/>
        </a:p>
      </dgm:t>
    </dgm:pt>
    <dgm:pt modelId="{870827C2-A98F-43D7-97A2-5E110612DD25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  <a:t>Commercial industry is relatively new (50s); theatregoers are younger</a:t>
          </a:r>
          <a:endParaRPr lang="en-US" sz="11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C7189500-70A2-4178-BCDA-9C6BB6BD0A00}" type="parTrans" cxnId="{A7FD4B6A-9BD4-4EA0-9E89-8ACA48449C7F}">
      <dgm:prSet/>
      <dgm:spPr/>
      <dgm:t>
        <a:bodyPr/>
        <a:lstStyle/>
        <a:p>
          <a:endParaRPr lang="en-US"/>
        </a:p>
      </dgm:t>
    </dgm:pt>
    <dgm:pt modelId="{1805196F-5831-42D1-905C-8D5444F1348D}" type="sibTrans" cxnId="{A7FD4B6A-9BD4-4EA0-9E89-8ACA48449C7F}">
      <dgm:prSet/>
      <dgm:spPr/>
      <dgm:t>
        <a:bodyPr/>
        <a:lstStyle/>
        <a:p>
          <a:endParaRPr lang="en-US"/>
        </a:p>
      </dgm:t>
    </dgm:pt>
    <dgm:pt modelId="{A66E0C1A-96C7-460F-986E-FFAFAE350A97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FF0000"/>
              </a:solidFill>
              <a:latin typeface="Bodoni MT" panose="02070603080606020203" pitchFamily="18" charset="0"/>
            </a:rPr>
            <a:t>Commercial industry is pioneered here (1920s); theatregoers are older</a:t>
          </a:r>
        </a:p>
      </dgm:t>
    </dgm:pt>
    <dgm:pt modelId="{A883ABC0-5A5F-4413-9A50-BA7B8F3FAB92}" type="parTrans" cxnId="{596ED817-6E55-49D0-94D4-46EA76D9CC82}">
      <dgm:prSet/>
      <dgm:spPr/>
      <dgm:t>
        <a:bodyPr/>
        <a:lstStyle/>
        <a:p>
          <a:endParaRPr lang="en-US"/>
        </a:p>
      </dgm:t>
    </dgm:pt>
    <dgm:pt modelId="{79617582-BFFA-4003-83AC-D62A513A2866}" type="sibTrans" cxnId="{596ED817-6E55-49D0-94D4-46EA76D9CC82}">
      <dgm:prSet/>
      <dgm:spPr/>
      <dgm:t>
        <a:bodyPr/>
        <a:lstStyle/>
        <a:p>
          <a:endParaRPr lang="en-US"/>
        </a:p>
      </dgm:t>
    </dgm:pt>
    <dgm:pt modelId="{96C73FA9-63EC-4138-8DF1-AB8696F4DEDF}">
      <dgm:prSet phldrT="[Text]" custT="1"/>
      <dgm:spPr/>
      <dgm:t>
        <a:bodyPr/>
        <a:lstStyle/>
        <a:p>
          <a:pPr algn="l"/>
          <a:endParaRPr lang="en-US" sz="600" dirty="0">
            <a:solidFill>
              <a:srgbClr val="FF0000"/>
            </a:solidFill>
            <a:latin typeface="Bodoni MT" panose="02070603080606020203" pitchFamily="18" charset="0"/>
          </a:endParaRPr>
        </a:p>
      </dgm:t>
    </dgm:pt>
    <dgm:pt modelId="{F569B171-37A0-4F00-8FFF-C8A98E3CD35C}" type="parTrans" cxnId="{88D523DE-F37B-4F5F-A2D7-3B4F1E45D2F2}">
      <dgm:prSet/>
      <dgm:spPr/>
      <dgm:t>
        <a:bodyPr/>
        <a:lstStyle/>
        <a:p>
          <a:endParaRPr lang="en-US"/>
        </a:p>
      </dgm:t>
    </dgm:pt>
    <dgm:pt modelId="{32759512-E7EE-4BF7-86CE-D19776DE88B4}" type="sibTrans" cxnId="{88D523DE-F37B-4F5F-A2D7-3B4F1E45D2F2}">
      <dgm:prSet/>
      <dgm:spPr/>
      <dgm:t>
        <a:bodyPr/>
        <a:lstStyle/>
        <a:p>
          <a:endParaRPr lang="en-US"/>
        </a:p>
      </dgm:t>
    </dgm:pt>
    <dgm:pt modelId="{B8875BDA-1065-4C93-9145-5096A9C68E12}">
      <dgm:prSet phldrT="[Text]" custT="1"/>
      <dgm:spPr/>
      <dgm:t>
        <a:bodyPr/>
        <a:lstStyle/>
        <a:p>
          <a:pPr algn="l"/>
          <a:endParaRPr lang="en-US" sz="800" dirty="0">
            <a:solidFill>
              <a:srgbClr val="FF0000"/>
            </a:solidFill>
            <a:latin typeface="Bodoni MT" panose="02070603080606020203" pitchFamily="18" charset="0"/>
          </a:endParaRPr>
        </a:p>
      </dgm:t>
    </dgm:pt>
    <dgm:pt modelId="{E4DFF447-7AD5-400F-AA84-25812CB8B0F9}" type="parTrans" cxnId="{26751B6B-C450-4BBE-B0EE-4203051832A3}">
      <dgm:prSet/>
      <dgm:spPr/>
      <dgm:t>
        <a:bodyPr/>
        <a:lstStyle/>
        <a:p>
          <a:endParaRPr lang="en-US"/>
        </a:p>
      </dgm:t>
    </dgm:pt>
    <dgm:pt modelId="{83C52E36-C53F-4427-8050-44C294600432}" type="sibTrans" cxnId="{26751B6B-C450-4BBE-B0EE-4203051832A3}">
      <dgm:prSet/>
      <dgm:spPr/>
      <dgm:t>
        <a:bodyPr/>
        <a:lstStyle/>
        <a:p>
          <a:endParaRPr lang="en-US"/>
        </a:p>
      </dgm:t>
    </dgm:pt>
    <dgm:pt modelId="{F643C83C-9C4B-4F67-A691-49E839CF81FC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FF0000"/>
              </a:solidFill>
              <a:latin typeface="Bodoni MT" panose="02070603080606020203" pitchFamily="18" charset="0"/>
            </a:rPr>
            <a:t>Agencies, Guilds, Unions</a:t>
          </a:r>
        </a:p>
      </dgm:t>
    </dgm:pt>
    <dgm:pt modelId="{DA3B4B32-571B-454F-9B74-507ABA0A65BF}" type="parTrans" cxnId="{EEFE05E3-74EC-40FB-BBB3-3347155EEC24}">
      <dgm:prSet/>
      <dgm:spPr/>
      <dgm:t>
        <a:bodyPr/>
        <a:lstStyle/>
        <a:p>
          <a:endParaRPr lang="en-US"/>
        </a:p>
      </dgm:t>
    </dgm:pt>
    <dgm:pt modelId="{93ACF74F-53C3-429C-997F-CFF2C692D3C7}" type="sibTrans" cxnId="{EEFE05E3-74EC-40FB-BBB3-3347155EEC24}">
      <dgm:prSet/>
      <dgm:spPr/>
      <dgm:t>
        <a:bodyPr/>
        <a:lstStyle/>
        <a:p>
          <a:endParaRPr lang="en-US"/>
        </a:p>
      </dgm:t>
    </dgm:pt>
    <dgm:pt modelId="{22C70F21-E12F-449E-86DF-66B5FBAD12D8}">
      <dgm:prSet phldrT="[Text]" custT="1"/>
      <dgm:spPr/>
      <dgm:t>
        <a:bodyPr/>
        <a:lstStyle/>
        <a:p>
          <a:pPr algn="l"/>
          <a:endParaRPr lang="en-US" sz="1100" dirty="0">
            <a:solidFill>
              <a:srgbClr val="FF0000"/>
            </a:solidFill>
            <a:latin typeface="Bodoni MT" panose="02070603080606020203" pitchFamily="18" charset="0"/>
          </a:endParaRPr>
        </a:p>
      </dgm:t>
    </dgm:pt>
    <dgm:pt modelId="{6446BCAF-1CAF-4ABC-916C-486ABD61E1B8}" type="parTrans" cxnId="{755E601B-C172-4734-8324-956212103B85}">
      <dgm:prSet/>
      <dgm:spPr/>
      <dgm:t>
        <a:bodyPr/>
        <a:lstStyle/>
        <a:p>
          <a:endParaRPr lang="en-US"/>
        </a:p>
      </dgm:t>
    </dgm:pt>
    <dgm:pt modelId="{D34EA9C3-0657-49FA-8FB3-B0661CE96951}" type="sibTrans" cxnId="{755E601B-C172-4734-8324-956212103B85}">
      <dgm:prSet/>
      <dgm:spPr/>
      <dgm:t>
        <a:bodyPr/>
        <a:lstStyle/>
        <a:p>
          <a:endParaRPr lang="en-US"/>
        </a:p>
      </dgm:t>
    </dgm:pt>
    <dgm:pt modelId="{5F24D736-69FF-4124-85D7-7E58F02CE749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  <a:t>Agencies</a:t>
          </a:r>
        </a:p>
      </dgm:t>
    </dgm:pt>
    <dgm:pt modelId="{A3643191-309F-41DB-BD3E-1B0F4D514E32}" type="parTrans" cxnId="{7604B03B-7D7E-47F5-8E64-F8807AAC1ADA}">
      <dgm:prSet/>
      <dgm:spPr/>
      <dgm:t>
        <a:bodyPr/>
        <a:lstStyle/>
        <a:p>
          <a:endParaRPr lang="en-US"/>
        </a:p>
      </dgm:t>
    </dgm:pt>
    <dgm:pt modelId="{83E80E81-E93F-44E1-A327-7DE38530BE1F}" type="sibTrans" cxnId="{7604B03B-7D7E-47F5-8E64-F8807AAC1ADA}">
      <dgm:prSet/>
      <dgm:spPr/>
      <dgm:t>
        <a:bodyPr/>
        <a:lstStyle/>
        <a:p>
          <a:endParaRPr lang="en-US"/>
        </a:p>
      </dgm:t>
    </dgm:pt>
    <dgm:pt modelId="{1AA4C0B1-8145-4A6F-8574-77C3C76C28D2}">
      <dgm:prSet phldrT="[Text]" custT="1"/>
      <dgm:spPr/>
      <dgm:t>
        <a:bodyPr/>
        <a:lstStyle/>
        <a:p>
          <a:pPr algn="l"/>
          <a:endParaRPr lang="en-US" sz="11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ED01F2BA-6353-4DE9-97AF-A94A4B379D32}" type="parTrans" cxnId="{6AD84193-7962-4D28-B394-F84F59E4EAEA}">
      <dgm:prSet/>
      <dgm:spPr/>
      <dgm:t>
        <a:bodyPr/>
        <a:lstStyle/>
        <a:p>
          <a:endParaRPr lang="en-US"/>
        </a:p>
      </dgm:t>
    </dgm:pt>
    <dgm:pt modelId="{7D7964F0-B1C3-46A9-BA6F-C6D7288CBC6E}" type="sibTrans" cxnId="{6AD84193-7962-4D28-B394-F84F59E4EAEA}">
      <dgm:prSet/>
      <dgm:spPr/>
      <dgm:t>
        <a:bodyPr/>
        <a:lstStyle/>
        <a:p>
          <a:endParaRPr lang="en-US"/>
        </a:p>
      </dgm:t>
    </dgm:pt>
    <dgm:pt modelId="{CBCBB17E-4311-458F-A11D-3FE19826CCE5}">
      <dgm:prSet phldrT="[Text]" custT="1"/>
      <dgm:spPr/>
      <dgm:t>
        <a:bodyPr/>
        <a:lstStyle/>
        <a:p>
          <a:pPr algn="l"/>
          <a:r>
            <a:rPr lang="en-US" sz="1600" dirty="0">
              <a:solidFill>
                <a:srgbClr val="0070C0"/>
              </a:solidFill>
              <a:latin typeface="Bodoni MT" panose="02070603080606020203" pitchFamily="18" charset="0"/>
            </a:rPr>
            <a:t>“You’re just thrown out in the wilderness. You have to find your own way to survive here.”</a:t>
          </a:r>
          <a:endParaRPr lang="en-US" sz="22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D6EE3123-61A7-4D24-A942-4170BE4AD9A4}" type="parTrans" cxnId="{180FD734-4FE2-47FB-AA1B-FB4570726A50}">
      <dgm:prSet/>
      <dgm:spPr/>
      <dgm:t>
        <a:bodyPr/>
        <a:lstStyle/>
        <a:p>
          <a:endParaRPr lang="en-US"/>
        </a:p>
      </dgm:t>
    </dgm:pt>
    <dgm:pt modelId="{434781B6-A3EB-4F4A-B750-1E213C04C327}" type="sibTrans" cxnId="{180FD734-4FE2-47FB-AA1B-FB4570726A50}">
      <dgm:prSet/>
      <dgm:spPr/>
      <dgm:t>
        <a:bodyPr/>
        <a:lstStyle/>
        <a:p>
          <a:endParaRPr lang="en-US"/>
        </a:p>
      </dgm:t>
    </dgm:pt>
    <dgm:pt modelId="{F2A515F6-4465-4F7E-850D-A92B82971A3A}">
      <dgm:prSet phldrT="[Text]" custT="1"/>
      <dgm:spPr/>
      <dgm:t>
        <a:bodyPr/>
        <a:lstStyle/>
        <a:p>
          <a:pPr algn="l"/>
          <a:r>
            <a:rPr lang="en-US" sz="1600" dirty="0">
              <a:solidFill>
                <a:srgbClr val="0070C0"/>
              </a:solidFill>
              <a:latin typeface="Bodoni MT" panose="02070603080606020203" pitchFamily="18" charset="0"/>
            </a:rPr>
            <a:t>“We like to derive and do crazy stuff… We’re finding out own voice and our own style.”</a:t>
          </a:r>
          <a:br>
            <a:rPr lang="en-US" sz="2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1100" dirty="0">
            <a:solidFill>
              <a:srgbClr val="0070C0"/>
            </a:solidFill>
            <a:latin typeface="Bodoni MT" panose="02070603080606020203" pitchFamily="18" charset="0"/>
          </a:endParaRPr>
        </a:p>
      </dgm:t>
    </dgm:pt>
    <dgm:pt modelId="{6FBDDE0D-C5D4-4FF9-8939-4F6A15D69D4B}" type="parTrans" cxnId="{33A5BAB6-D86A-4CEE-9EA4-FF4BBDFE1ABB}">
      <dgm:prSet/>
      <dgm:spPr/>
      <dgm:t>
        <a:bodyPr/>
        <a:lstStyle/>
        <a:p>
          <a:endParaRPr lang="en-US"/>
        </a:p>
      </dgm:t>
    </dgm:pt>
    <dgm:pt modelId="{207CA0AC-4B60-4C2E-BEAE-4115CB536FB6}" type="sibTrans" cxnId="{33A5BAB6-D86A-4CEE-9EA4-FF4BBDFE1ABB}">
      <dgm:prSet/>
      <dgm:spPr/>
      <dgm:t>
        <a:bodyPr/>
        <a:lstStyle/>
        <a:p>
          <a:endParaRPr lang="en-US"/>
        </a:p>
      </dgm:t>
    </dgm:pt>
    <dgm:pt modelId="{C55AA242-FD2E-4C41-A976-82DE4F37BF18}">
      <dgm:prSet phldrT="[Text]" custT="1"/>
      <dgm:spPr/>
      <dgm:t>
        <a:bodyPr/>
        <a:lstStyle/>
        <a:p>
          <a:pPr algn="l"/>
          <a:r>
            <a:rPr lang="en-US" sz="1600" dirty="0">
              <a:solidFill>
                <a:srgbClr val="FF0000"/>
              </a:solidFill>
              <a:latin typeface="Bodoni MT" panose="02070603080606020203" pitchFamily="18" charset="0"/>
            </a:rPr>
            <a:t>“The way they make musicals in the West is a little more... simple and rigid… by the book.”</a:t>
          </a:r>
        </a:p>
      </dgm:t>
    </dgm:pt>
    <dgm:pt modelId="{B7E1EB91-E2CA-49A4-8886-46F27E058D1B}" type="parTrans" cxnId="{6770F13D-A740-4366-9C54-C913B7EE1738}">
      <dgm:prSet/>
      <dgm:spPr/>
      <dgm:t>
        <a:bodyPr/>
        <a:lstStyle/>
        <a:p>
          <a:endParaRPr lang="en-US"/>
        </a:p>
      </dgm:t>
    </dgm:pt>
    <dgm:pt modelId="{76D8196D-F2A5-4BB3-9280-F0E8CB784123}" type="sibTrans" cxnId="{6770F13D-A740-4366-9C54-C913B7EE1738}">
      <dgm:prSet/>
      <dgm:spPr/>
      <dgm:t>
        <a:bodyPr/>
        <a:lstStyle/>
        <a:p>
          <a:endParaRPr lang="en-US"/>
        </a:p>
      </dgm:t>
    </dgm:pt>
    <dgm:pt modelId="{DEF24BD9-E8A0-4CB1-867D-32F02DBE3C9E}" type="pres">
      <dgm:prSet presAssocID="{BEDB4994-C19C-429D-BA65-4BCF883E1022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EFA6B6B1-5DB7-40B4-A11C-5D01A8865A8A}" type="pres">
      <dgm:prSet presAssocID="{BEDB4994-C19C-429D-BA65-4BCF883E1022}" presName="Background" presStyleLbl="bgImgPlace1" presStyleIdx="0" presStyleCnt="1" custLinFactNeighborX="-2874" custLinFactNeighborY="-16320"/>
      <dgm:spPr/>
    </dgm:pt>
    <dgm:pt modelId="{90D22DBB-B6AE-425D-A861-ACCC974332A9}" type="pres">
      <dgm:prSet presAssocID="{BEDB4994-C19C-429D-BA65-4BCF883E1022}" presName="ParentText1" presStyleLbl="revTx" presStyleIdx="0" presStyleCnt="2" custLinFactNeighborX="-6187" custLinFactNeighborY="-19077">
        <dgm:presLayoutVars>
          <dgm:chMax val="0"/>
          <dgm:chPref val="0"/>
          <dgm:bulletEnabled val="1"/>
        </dgm:presLayoutVars>
      </dgm:prSet>
      <dgm:spPr/>
    </dgm:pt>
    <dgm:pt modelId="{07583F4D-4465-4E42-B5CD-C0668D0AAC61}" type="pres">
      <dgm:prSet presAssocID="{BEDB4994-C19C-429D-BA65-4BCF883E1022}" presName="ParentText2" presStyleLbl="revTx" presStyleIdx="1" presStyleCnt="2" custLinFactNeighborX="-6187" custLinFactNeighborY="-19077">
        <dgm:presLayoutVars>
          <dgm:chMax val="0"/>
          <dgm:chPref val="0"/>
          <dgm:bulletEnabled val="1"/>
        </dgm:presLayoutVars>
      </dgm:prSet>
      <dgm:spPr/>
    </dgm:pt>
    <dgm:pt modelId="{1C07E6CF-C350-4FA5-A725-3DAA770FAD05}" type="pres">
      <dgm:prSet presAssocID="{BEDB4994-C19C-429D-BA65-4BCF883E1022}" presName="Plus" presStyleLbl="alignNode1" presStyleIdx="0" presStyleCnt="2" custLinFactNeighborX="-12942" custLinFactNeighborY="-2564"/>
      <dgm:spPr>
        <a:prstGeom prst="ellipse">
          <a:avLst/>
        </a:prstGeom>
      </dgm:spPr>
    </dgm:pt>
    <dgm:pt modelId="{51B499FD-4F01-4332-83F5-FE2093635178}" type="pres">
      <dgm:prSet presAssocID="{BEDB4994-C19C-429D-BA65-4BCF883E1022}" presName="Minus" presStyleLbl="alignNode1" presStyleIdx="1" presStyleCnt="2" custScaleY="298152" custLinFactNeighborX="10626" custLinFactNeighborY="-20374"/>
      <dgm:spPr>
        <a:prstGeom prst="star5">
          <a:avLst/>
        </a:prstGeom>
      </dgm:spPr>
    </dgm:pt>
    <dgm:pt modelId="{597B99AA-3B57-44DE-976D-71A66523C192}" type="pres">
      <dgm:prSet presAssocID="{BEDB4994-C19C-429D-BA65-4BCF883E1022}" presName="Divider" presStyleLbl="parChTrans1D1" presStyleIdx="0" presStyleCnt="1" custLinFactX="-12496062" custLinFactNeighborX="-12500000" custLinFactNeighborY="-19973"/>
      <dgm:spPr/>
    </dgm:pt>
  </dgm:ptLst>
  <dgm:cxnLst>
    <dgm:cxn modelId="{62693B02-4614-4B7E-B646-D237124B4C8F}" srcId="{BEDB4994-C19C-429D-BA65-4BCF883E1022}" destId="{29070D63-9B54-4EC2-8EE1-3393DC6451BA}" srcOrd="0" destOrd="0" parTransId="{A07ADC7B-8B7E-45BC-A50B-0D758413A170}" sibTransId="{C2531183-51DB-4EA5-B8D9-F2A622390CC2}"/>
    <dgm:cxn modelId="{0DFF8E14-0287-47F3-BFEA-D9772A7C17B9}" srcId="{4BA1EAFF-B309-4232-BD13-1CB9CEE4543D}" destId="{CD1BC4D3-D7AE-47BC-9369-F9B8A2AF00B3}" srcOrd="2" destOrd="0" parTransId="{B3F60246-242B-42D6-A9FB-2F482D99CA15}" sibTransId="{483D1052-A799-4333-8FCE-8A82FCB89ED2}"/>
    <dgm:cxn modelId="{EA38B014-2A4D-46BC-9EDB-CCCC366F7633}" type="presOf" srcId="{F643C83C-9C4B-4F67-A691-49E839CF81FC}" destId="{07583F4D-4465-4E42-B5CD-C0668D0AAC61}" srcOrd="0" destOrd="8" presId="urn:microsoft.com/office/officeart/2009/3/layout/PlusandMinus"/>
    <dgm:cxn modelId="{596ED817-6E55-49D0-94D4-46EA76D9CC82}" srcId="{4BA1EAFF-B309-4232-BD13-1CB9CEE4543D}" destId="{A66E0C1A-96C7-460F-986E-FFAFAE350A97}" srcOrd="0" destOrd="0" parTransId="{A883ABC0-5A5F-4413-9A50-BA7B8F3FAB92}" sibTransId="{79617582-BFFA-4003-83AC-D62A513A2866}"/>
    <dgm:cxn modelId="{755E601B-C172-4734-8324-956212103B85}" srcId="{4BA1EAFF-B309-4232-BD13-1CB9CEE4543D}" destId="{22C70F21-E12F-449E-86DF-66B5FBAD12D8}" srcOrd="5" destOrd="0" parTransId="{6446BCAF-1CAF-4ABC-916C-486ABD61E1B8}" sibTransId="{D34EA9C3-0657-49FA-8FB3-B0661CE96951}"/>
    <dgm:cxn modelId="{68D09031-06CE-46B1-AFE9-F5F647D2B3E8}" type="presOf" srcId="{29070D63-9B54-4EC2-8EE1-3393DC6451BA}" destId="{90D22DBB-B6AE-425D-A861-ACCC974332A9}" srcOrd="0" destOrd="0" presId="urn:microsoft.com/office/officeart/2009/3/layout/PlusandMinus"/>
    <dgm:cxn modelId="{180FD734-4FE2-47FB-AA1B-FB4570726A50}" srcId="{5F24D736-69FF-4124-85D7-7E58F02CE749}" destId="{CBCBB17E-4311-458F-A11D-3FE19826CCE5}" srcOrd="0" destOrd="0" parTransId="{D6EE3123-61A7-4D24-A942-4170BE4AD9A4}" sibTransId="{434781B6-A3EB-4F4A-B750-1E213C04C327}"/>
    <dgm:cxn modelId="{0D5EEF37-FEFA-4B01-88D1-43C557040F62}" type="presOf" srcId="{F2A515F6-4465-4F7E-850D-A92B82971A3A}" destId="{90D22DBB-B6AE-425D-A861-ACCC974332A9}" srcOrd="0" destOrd="2" presId="urn:microsoft.com/office/officeart/2009/3/layout/PlusandMinus"/>
    <dgm:cxn modelId="{7604B03B-7D7E-47F5-8E64-F8807AAC1ADA}" srcId="{29070D63-9B54-4EC2-8EE1-3393DC6451BA}" destId="{5F24D736-69FF-4124-85D7-7E58F02CE749}" srcOrd="4" destOrd="0" parTransId="{A3643191-309F-41DB-BD3E-1B0F4D514E32}" sibTransId="{83E80E81-E93F-44E1-A327-7DE38530BE1F}"/>
    <dgm:cxn modelId="{6770F13D-A740-4366-9C54-C913B7EE1738}" srcId="{A66E0C1A-96C7-460F-986E-FFAFAE350A97}" destId="{C55AA242-FD2E-4C41-A976-82DE4F37BF18}" srcOrd="0" destOrd="0" parTransId="{B7E1EB91-E2CA-49A4-8886-46F27E058D1B}" sibTransId="{76D8196D-F2A5-4BB3-9280-F0E8CB784123}"/>
    <dgm:cxn modelId="{6193A53E-2DEF-4905-A6FC-96AAC6637B71}" type="presOf" srcId="{8885A1EC-5FFA-4311-ADCB-5AF5944CBEF7}" destId="{90D22DBB-B6AE-425D-A861-ACCC974332A9}" srcOrd="0" destOrd="3" presId="urn:microsoft.com/office/officeart/2009/3/layout/PlusandMinus"/>
    <dgm:cxn modelId="{24489062-3667-419F-A0F9-CC12D79D11B5}" type="presOf" srcId="{22C70F21-E12F-449E-86DF-66B5FBAD12D8}" destId="{07583F4D-4465-4E42-B5CD-C0668D0AAC61}" srcOrd="0" destOrd="7" presId="urn:microsoft.com/office/officeart/2009/3/layout/PlusandMinus"/>
    <dgm:cxn modelId="{33A98764-44D6-4D74-B957-9320D9DD79FD}" type="presOf" srcId="{CBCBB17E-4311-458F-A11D-3FE19826CCE5}" destId="{90D22DBB-B6AE-425D-A861-ACCC974332A9}" srcOrd="0" destOrd="7" presId="urn:microsoft.com/office/officeart/2009/3/layout/PlusandMinus"/>
    <dgm:cxn modelId="{317A8A49-4530-4F2B-8377-3A9A7E72EFF0}" type="presOf" srcId="{5F24D736-69FF-4124-85D7-7E58F02CE749}" destId="{90D22DBB-B6AE-425D-A861-ACCC974332A9}" srcOrd="0" destOrd="6" presId="urn:microsoft.com/office/officeart/2009/3/layout/PlusandMinus"/>
    <dgm:cxn modelId="{A7FD4B6A-9BD4-4EA0-9E89-8ACA48449C7F}" srcId="{29070D63-9B54-4EC2-8EE1-3393DC6451BA}" destId="{870827C2-A98F-43D7-97A2-5E110612DD25}" srcOrd="0" destOrd="0" parTransId="{C7189500-70A2-4178-BCDA-9C6BB6BD0A00}" sibTransId="{1805196F-5831-42D1-905C-8D5444F1348D}"/>
    <dgm:cxn modelId="{AAB6F34A-4AF5-4B04-AEFC-D55B0331E8E1}" type="presOf" srcId="{B8875BDA-1065-4C93-9145-5096A9C68E12}" destId="{07583F4D-4465-4E42-B5CD-C0668D0AAC61}" srcOrd="0" destOrd="5" presId="urn:microsoft.com/office/officeart/2009/3/layout/PlusandMinus"/>
    <dgm:cxn modelId="{26751B6B-C450-4BBE-B0EE-4203051832A3}" srcId="{4BA1EAFF-B309-4232-BD13-1CB9CEE4543D}" destId="{B8875BDA-1065-4C93-9145-5096A9C68E12}" srcOrd="3" destOrd="0" parTransId="{E4DFF447-7AD5-400F-AA84-25812CB8B0F9}" sibTransId="{83C52E36-C53F-4427-8050-44C294600432}"/>
    <dgm:cxn modelId="{E8D0FA4C-1C44-4C82-9522-29C774840AB1}" type="presOf" srcId="{870827C2-A98F-43D7-97A2-5E110612DD25}" destId="{90D22DBB-B6AE-425D-A861-ACCC974332A9}" srcOrd="0" destOrd="1" presId="urn:microsoft.com/office/officeart/2009/3/layout/PlusandMinus"/>
    <dgm:cxn modelId="{E6580E72-7DE5-4276-9923-A20CC016CA8A}" type="presOf" srcId="{C55AA242-FD2E-4C41-A976-82DE4F37BF18}" destId="{07583F4D-4465-4E42-B5CD-C0668D0AAC61}" srcOrd="0" destOrd="2" presId="urn:microsoft.com/office/officeart/2009/3/layout/PlusandMinus"/>
    <dgm:cxn modelId="{C35C0A78-DEF1-4EE7-8996-61E38B1798D6}" srcId="{BEDB4994-C19C-429D-BA65-4BCF883E1022}" destId="{4BA1EAFF-B309-4232-BD13-1CB9CEE4543D}" srcOrd="1" destOrd="0" parTransId="{CB882D94-6620-4A54-AF4E-8E33283C54CA}" sibTransId="{D44A5A3C-0B7A-4540-9AC8-BF12E5CFFD5D}"/>
    <dgm:cxn modelId="{2284FD79-C1A0-4273-91B4-6D0ADA4C8F13}" srcId="{4BA1EAFF-B309-4232-BD13-1CB9CEE4543D}" destId="{8A0CE126-78B8-41FC-AD43-CF71255093C0}" srcOrd="4" destOrd="0" parTransId="{806AAFD9-EC59-41EF-92F2-11F3A016C92C}" sibTransId="{F35724CD-E8E4-4288-B4BB-EE622D1A844C}"/>
    <dgm:cxn modelId="{BF72B882-DDBA-44CB-A32D-EE58C9772B60}" type="presOf" srcId="{8A0CE126-78B8-41FC-AD43-CF71255093C0}" destId="{07583F4D-4465-4E42-B5CD-C0668D0AAC61}" srcOrd="0" destOrd="6" presId="urn:microsoft.com/office/officeart/2009/3/layout/PlusandMinus"/>
    <dgm:cxn modelId="{835C4288-55BE-4D2E-9A4F-6FC24EB4FF89}" srcId="{29070D63-9B54-4EC2-8EE1-3393DC6451BA}" destId="{8885A1EC-5FFA-4311-ADCB-5AF5944CBEF7}" srcOrd="1" destOrd="0" parTransId="{CC5E4D30-C4DE-45DE-BD0E-528BB45E3D71}" sibTransId="{40E9CA34-1F70-413C-A351-023D829227DB}"/>
    <dgm:cxn modelId="{6AD84193-7962-4D28-B394-F84F59E4EAEA}" srcId="{29070D63-9B54-4EC2-8EE1-3393DC6451BA}" destId="{1AA4C0B1-8145-4A6F-8574-77C3C76C28D2}" srcOrd="3" destOrd="0" parTransId="{ED01F2BA-6353-4DE9-97AF-A94A4B379D32}" sibTransId="{7D7964F0-B1C3-46A9-BA6F-C6D7288CBC6E}"/>
    <dgm:cxn modelId="{CF8FB1AB-0874-4278-A915-C52598881D8C}" type="presOf" srcId="{96C73FA9-63EC-4138-8DF1-AB8696F4DEDF}" destId="{07583F4D-4465-4E42-B5CD-C0668D0AAC61}" srcOrd="0" destOrd="3" presId="urn:microsoft.com/office/officeart/2009/3/layout/PlusandMinus"/>
    <dgm:cxn modelId="{6B77FFB1-C3B4-437F-A929-29ADB876B4DD}" type="presOf" srcId="{CD1BC4D3-D7AE-47BC-9369-F9B8A2AF00B3}" destId="{07583F4D-4465-4E42-B5CD-C0668D0AAC61}" srcOrd="0" destOrd="4" presId="urn:microsoft.com/office/officeart/2009/3/layout/PlusandMinus"/>
    <dgm:cxn modelId="{A48D66B5-7F64-4FCB-A011-D453870A2A3A}" type="presOf" srcId="{1AA4C0B1-8145-4A6F-8574-77C3C76C28D2}" destId="{90D22DBB-B6AE-425D-A861-ACCC974332A9}" srcOrd="0" destOrd="5" presId="urn:microsoft.com/office/officeart/2009/3/layout/PlusandMinus"/>
    <dgm:cxn modelId="{33A5BAB6-D86A-4CEE-9EA4-FF4BBDFE1ABB}" srcId="{870827C2-A98F-43D7-97A2-5E110612DD25}" destId="{F2A515F6-4465-4F7E-850D-A92B82971A3A}" srcOrd="0" destOrd="0" parTransId="{6FBDDE0D-C5D4-4FF9-8939-4F6A15D69D4B}" sibTransId="{207CA0AC-4B60-4C2E-BEAE-4115CB536FB6}"/>
    <dgm:cxn modelId="{3319CFB7-51AC-4980-9DA0-65034BD195DB}" type="presOf" srcId="{4BA1EAFF-B309-4232-BD13-1CB9CEE4543D}" destId="{07583F4D-4465-4E42-B5CD-C0668D0AAC61}" srcOrd="0" destOrd="0" presId="urn:microsoft.com/office/officeart/2009/3/layout/PlusandMinus"/>
    <dgm:cxn modelId="{B5B21FDD-AF4E-4CC8-BA73-6EB4312F953F}" srcId="{29070D63-9B54-4EC2-8EE1-3393DC6451BA}" destId="{6FFE5F61-3DAF-4D04-9356-30F7CF06EC1D}" srcOrd="2" destOrd="0" parTransId="{59AAAA16-6111-42F5-B09B-4DFEFF3175EB}" sibTransId="{BE4E1B4E-A497-4192-A636-09C151B1E291}"/>
    <dgm:cxn modelId="{88D523DE-F37B-4F5F-A2D7-3B4F1E45D2F2}" srcId="{4BA1EAFF-B309-4232-BD13-1CB9CEE4543D}" destId="{96C73FA9-63EC-4138-8DF1-AB8696F4DEDF}" srcOrd="1" destOrd="0" parTransId="{F569B171-37A0-4F00-8FFF-C8A98E3CD35C}" sibTransId="{32759512-E7EE-4BF7-86CE-D19776DE88B4}"/>
    <dgm:cxn modelId="{EEFE05E3-74EC-40FB-BBB3-3347155EEC24}" srcId="{4BA1EAFF-B309-4232-BD13-1CB9CEE4543D}" destId="{F643C83C-9C4B-4F67-A691-49E839CF81FC}" srcOrd="6" destOrd="0" parTransId="{DA3B4B32-571B-454F-9B74-507ABA0A65BF}" sibTransId="{93ACF74F-53C3-429C-997F-CFF2C692D3C7}"/>
    <dgm:cxn modelId="{3F68E8E3-C632-4D78-8E43-0E7BD606FEDA}" type="presOf" srcId="{BEDB4994-C19C-429D-BA65-4BCF883E1022}" destId="{DEF24BD9-E8A0-4CB1-867D-32F02DBE3C9E}" srcOrd="0" destOrd="0" presId="urn:microsoft.com/office/officeart/2009/3/layout/PlusandMinus"/>
    <dgm:cxn modelId="{2B772DF2-209D-4B9C-8B33-3AADAB20500A}" type="presOf" srcId="{6FFE5F61-3DAF-4D04-9356-30F7CF06EC1D}" destId="{90D22DBB-B6AE-425D-A861-ACCC974332A9}" srcOrd="0" destOrd="4" presId="urn:microsoft.com/office/officeart/2009/3/layout/PlusandMinus"/>
    <dgm:cxn modelId="{BE5925FF-B521-402A-8BDA-9FBE8B98BAD0}" type="presOf" srcId="{A66E0C1A-96C7-460F-986E-FFAFAE350A97}" destId="{07583F4D-4465-4E42-B5CD-C0668D0AAC61}" srcOrd="0" destOrd="1" presId="urn:microsoft.com/office/officeart/2009/3/layout/PlusandMinus"/>
    <dgm:cxn modelId="{86ACF811-E51A-4DC4-B87F-8A3F10DE2F07}" type="presParOf" srcId="{DEF24BD9-E8A0-4CB1-867D-32F02DBE3C9E}" destId="{EFA6B6B1-5DB7-40B4-A11C-5D01A8865A8A}" srcOrd="0" destOrd="0" presId="urn:microsoft.com/office/officeart/2009/3/layout/PlusandMinus"/>
    <dgm:cxn modelId="{B7678A94-83DA-4ED9-9E70-48869282582A}" type="presParOf" srcId="{DEF24BD9-E8A0-4CB1-867D-32F02DBE3C9E}" destId="{90D22DBB-B6AE-425D-A861-ACCC974332A9}" srcOrd="1" destOrd="0" presId="urn:microsoft.com/office/officeart/2009/3/layout/PlusandMinus"/>
    <dgm:cxn modelId="{383FAA5A-EA88-423C-861A-2C6A0EDCEF6B}" type="presParOf" srcId="{DEF24BD9-E8A0-4CB1-867D-32F02DBE3C9E}" destId="{07583F4D-4465-4E42-B5CD-C0668D0AAC61}" srcOrd="2" destOrd="0" presId="urn:microsoft.com/office/officeart/2009/3/layout/PlusandMinus"/>
    <dgm:cxn modelId="{FD2E0855-CE1C-46FC-AE7A-B35D4D826971}" type="presParOf" srcId="{DEF24BD9-E8A0-4CB1-867D-32F02DBE3C9E}" destId="{1C07E6CF-C350-4FA5-A725-3DAA770FAD05}" srcOrd="3" destOrd="0" presId="urn:microsoft.com/office/officeart/2009/3/layout/PlusandMinus"/>
    <dgm:cxn modelId="{1AC7F311-1E85-4D06-8808-0D2B67184D17}" type="presParOf" srcId="{DEF24BD9-E8A0-4CB1-867D-32F02DBE3C9E}" destId="{51B499FD-4F01-4332-83F5-FE2093635178}" srcOrd="4" destOrd="0" presId="urn:microsoft.com/office/officeart/2009/3/layout/PlusandMinus"/>
    <dgm:cxn modelId="{245A0592-206C-43C6-98FE-B175FD5AD3A4}" type="presParOf" srcId="{DEF24BD9-E8A0-4CB1-867D-32F02DBE3C9E}" destId="{597B99AA-3B57-44DE-976D-71A66523C192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6B6B1-5DB7-40B4-A11C-5D01A8865A8A}">
      <dsp:nvSpPr>
        <dsp:cNvPr id="0" name=""/>
        <dsp:cNvSpPr/>
      </dsp:nvSpPr>
      <dsp:spPr>
        <a:xfrm>
          <a:off x="1165638" y="237556"/>
          <a:ext cx="9860636" cy="5095917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D22DBB-B6AE-425D-A861-ACCC974332A9}">
      <dsp:nvSpPr>
        <dsp:cNvPr id="0" name=""/>
        <dsp:cNvSpPr/>
      </dsp:nvSpPr>
      <dsp:spPr>
        <a:xfrm>
          <a:off x="1460418" y="833523"/>
          <a:ext cx="4578962" cy="4359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0070C0"/>
              </a:solidFill>
              <a:latin typeface="Bodoni MT" panose="02070603080606020203" pitchFamily="18" charset="0"/>
            </a:rPr>
            <a:t>South Korea</a:t>
          </a:r>
          <a:br>
            <a:rPr lang="en-US" sz="2800" kern="1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28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  <a:t>Commercial industry is relatively new (50s); theatregoers are younger</a:t>
          </a:r>
          <a:endParaRPr lang="en-US" sz="11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70C0"/>
              </a:solidFill>
              <a:latin typeface="Bodoni MT" panose="02070603080606020203" pitchFamily="18" charset="0"/>
            </a:rPr>
            <a:t>“We like to derive and do crazy stuff… We’re finding out own voice and our own style.”</a:t>
          </a:r>
          <a:b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11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  <a:t>Development starts in Seoul</a:t>
          </a:r>
          <a:b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</a:br>
          <a:endParaRPr lang="en-US" sz="11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  <a:t>Typical run: 2-3 months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>
            <a:solidFill>
              <a:srgbClr val="0070C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0070C0"/>
              </a:solidFill>
              <a:latin typeface="Bodoni MT" panose="02070603080606020203" pitchFamily="18" charset="0"/>
            </a:rPr>
            <a:t>Agencies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70C0"/>
              </a:solidFill>
              <a:latin typeface="Bodoni MT" panose="02070603080606020203" pitchFamily="18" charset="0"/>
            </a:rPr>
            <a:t>“You’re just thrown out in the wilderness. You have to find your own way to survive here.”</a:t>
          </a:r>
          <a:endParaRPr lang="en-US" sz="2200" kern="1200" dirty="0">
            <a:solidFill>
              <a:srgbClr val="0070C0"/>
            </a:solidFill>
            <a:latin typeface="Bodoni MT" panose="02070603080606020203" pitchFamily="18" charset="0"/>
          </a:endParaRPr>
        </a:p>
      </dsp:txBody>
      <dsp:txXfrm>
        <a:off x="1460418" y="833523"/>
        <a:ext cx="4578962" cy="4359494"/>
      </dsp:txXfrm>
    </dsp:sp>
    <dsp:sp modelId="{07583F4D-4465-4E42-B5CD-C0668D0AAC61}">
      <dsp:nvSpPr>
        <dsp:cNvPr id="0" name=""/>
        <dsp:cNvSpPr/>
      </dsp:nvSpPr>
      <dsp:spPr>
        <a:xfrm>
          <a:off x="6141387" y="833523"/>
          <a:ext cx="4578962" cy="4359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FF0000"/>
              </a:solidFill>
              <a:latin typeface="Bodoni MT" panose="02070603080606020203" pitchFamily="18" charset="0"/>
            </a:rPr>
            <a:t>United States</a:t>
          </a:r>
          <a:br>
            <a:rPr lang="en-US" sz="2800" kern="1200" dirty="0">
              <a:solidFill>
                <a:srgbClr val="FF0000"/>
              </a:solidFill>
              <a:latin typeface="Bodoni MT" panose="02070603080606020203" pitchFamily="18" charset="0"/>
            </a:rPr>
          </a:br>
          <a:endParaRPr lang="en-US" sz="2800" kern="1200" dirty="0">
            <a:solidFill>
              <a:srgbClr val="FF000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FF0000"/>
              </a:solidFill>
              <a:latin typeface="Bodoni MT" panose="02070603080606020203" pitchFamily="18" charset="0"/>
            </a:rPr>
            <a:t>Commercial industry is pioneered here (1920s); theatregoers are older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FF0000"/>
              </a:solidFill>
              <a:latin typeface="Bodoni MT" panose="02070603080606020203" pitchFamily="18" charset="0"/>
            </a:rPr>
            <a:t>“The way they make musicals in the West is a little more... simple and rigid… by the book.”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600" kern="1200" dirty="0">
            <a:solidFill>
              <a:srgbClr val="FF000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FF0000"/>
              </a:solidFill>
              <a:latin typeface="Bodoni MT" panose="02070603080606020203" pitchFamily="18" charset="0"/>
            </a:rPr>
            <a:t>Development may start regionally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>
            <a:solidFill>
              <a:srgbClr val="FF000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FF0000"/>
              </a:solidFill>
              <a:latin typeface="Bodoni MT" panose="02070603080606020203" pitchFamily="18" charset="0"/>
            </a:rPr>
            <a:t>Irregular runs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>
            <a:solidFill>
              <a:srgbClr val="FF0000"/>
            </a:solidFill>
            <a:latin typeface="Bodoni MT" panose="020706030806060202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rgbClr val="FF0000"/>
              </a:solidFill>
              <a:latin typeface="Bodoni MT" panose="02070603080606020203" pitchFamily="18" charset="0"/>
            </a:rPr>
            <a:t>Agencies, Guilds, Unions</a:t>
          </a:r>
        </a:p>
      </dsp:txBody>
      <dsp:txXfrm>
        <a:off x="6141387" y="833523"/>
        <a:ext cx="4578962" cy="4359494"/>
      </dsp:txXfrm>
    </dsp:sp>
    <dsp:sp modelId="{1C07E6CF-C350-4FA5-A725-3DAA770FAD05}">
      <dsp:nvSpPr>
        <dsp:cNvPr id="0" name=""/>
        <dsp:cNvSpPr/>
      </dsp:nvSpPr>
      <dsp:spPr>
        <a:xfrm>
          <a:off x="179602" y="2"/>
          <a:ext cx="1926791" cy="1926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499FD-4F01-4332-83F5-FE2093635178}">
      <dsp:nvSpPr>
        <dsp:cNvPr id="0" name=""/>
        <dsp:cNvSpPr/>
      </dsp:nvSpPr>
      <dsp:spPr>
        <a:xfrm>
          <a:off x="10142279" y="0"/>
          <a:ext cx="1813450" cy="1852875"/>
        </a:xfrm>
        <a:prstGeom prst="star5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7B99AA-3B57-44DE-976D-71A66523C192}">
      <dsp:nvSpPr>
        <dsp:cNvPr id="0" name=""/>
        <dsp:cNvSpPr/>
      </dsp:nvSpPr>
      <dsp:spPr>
        <a:xfrm>
          <a:off x="6096044" y="842882"/>
          <a:ext cx="1133" cy="4163737"/>
        </a:xfrm>
        <a:prstGeom prst="line">
          <a:avLst/>
        </a:pr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61BB0-8422-4EBF-8746-B44F46E6272B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13EB3-0078-4FC2-8E30-1EFC6B3C6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4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0)</a:t>
            </a:r>
          </a:p>
          <a:p>
            <a:r>
              <a:rPr lang="en-US" dirty="0"/>
              <a:t>1) South Korea never experienced a full-fledged lockdown, as it took other measures to quickly control the spread of the virus.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30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0) As a result, cultural life rapidly returned to a semblance of normality. They have had a full run of </a:t>
            </a:r>
            <a:r>
              <a:rPr lang="en-US" i="1" dirty="0"/>
              <a:t>Cats</a:t>
            </a:r>
            <a:r>
              <a:rPr lang="en-US" dirty="0"/>
              <a:t> and </a:t>
            </a:r>
            <a:r>
              <a:rPr lang="en-US" i="1" dirty="0"/>
              <a:t>The Phantom of the Opera</a:t>
            </a:r>
            <a:r>
              <a:rPr lang="en-US" dirty="0"/>
              <a:t> closed for just a few weeks. And they have a government that cares about their artists.</a:t>
            </a:r>
          </a:p>
          <a:p>
            <a:endParaRPr lang="en-US" dirty="0"/>
          </a:p>
          <a:p>
            <a:r>
              <a:rPr lang="en-US" dirty="0"/>
              <a:t>1) South Korea’s government provided ₩330,000,000,000 or $280 million in support to cultural institutions. Several times, the government provided half-price tickets to encourage audiences to return to the theatres, causing a surge in attendance. They were one of a few countries to have kept theatres open. The only account I could think of where theatre was still running were some Latin American countries based on meeting artists and scientists in Brazil and Argentina.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Soovin’s</a:t>
            </a:r>
            <a:r>
              <a:rPr lang="en-US" dirty="0"/>
              <a:t> account: They barely even filled 30% of the seats so she knew that this is not going to work. If they’re going to have another surge, the audience's fear is powerful, so they need to find a way to expand the possibilities and the potentials of this virtual medium. They streamed shows around Korea and the world.</a:t>
            </a:r>
          </a:p>
          <a:p>
            <a:endParaRPr lang="en-US" dirty="0"/>
          </a:p>
          <a:p>
            <a:r>
              <a:rPr lang="en-US" dirty="0"/>
              <a:t>These clips you see are from a documentary: “The Show Must Go 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0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visiting these shows, I’ll give you a little tour of </a:t>
            </a:r>
            <a:r>
              <a:rPr lang="en-US" dirty="0" err="1"/>
              <a:t>Daehangno</a:t>
            </a:r>
            <a:r>
              <a:rPr lang="en-US" dirty="0"/>
              <a:t> in Seoul. This neighborhood is equivalent to Off-Broadway.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45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the National Theatre of Korea. Over 1,500 seats in its main hall.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-&gt; You don’t have to set foot on the peninsula to enjoy K-Theatre. There is a new musical headed to Broadway in 2022 called: K-Pop, composed by my musical writing colleague, Helen Park.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8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5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major differences between the Korean and American commercial industry. Broadway, Off-Broadway, Off-Off-Broadway pioneered the industry in the 1920s. </a:t>
            </a:r>
            <a:r>
              <a:rPr lang="en-US" dirty="0" err="1"/>
              <a:t>Daehangno</a:t>
            </a:r>
            <a:r>
              <a:rPr lang="en-US" dirty="0"/>
              <a:t> and the National Theatre of Korea started in the 1950s following the war. The audience is based on that. </a:t>
            </a:r>
            <a:r>
              <a:rPr lang="en-US" dirty="0" err="1"/>
              <a:t>Soovin</a:t>
            </a:r>
            <a:r>
              <a:rPr lang="en-US" dirty="0"/>
              <a:t>, who has experienced Broadway theatres, states: “We like to derive and do crazy stuff… We’re finding our own voice and our own style.”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Big shows are typically ₩24,000,000,000 or $20,000,000, so not much different from the costs of New York.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there are many paths in the states while almost all workshops start in Seoul. And South Korea does not have unions like Actors' Equity or SAG-AFTRA.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-&gt; To conclude this hot topic, I asked the coolest artist in the industry of any advice she would give to an up-and-coming producer.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30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67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gam sa mi 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13EB3-0078-4FC2-8E30-1EFC6B3C6D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1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1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82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9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6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4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4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4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7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7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3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554B063-4905-499D-B3BF-75202C747ED8}" type="datetimeFigureOut">
              <a:rPr lang="en-US" smtClean="0"/>
              <a:t>2021-11-01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68A245-F411-4CC8-8B75-BEAAAA21E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fif"/><Relationship Id="rId4" Type="http://schemas.openxmlformats.org/officeDocument/2006/relationships/image" Target="../media/image10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person&#10;&#10;Description automatically generated">
            <a:extLst>
              <a:ext uri="{FF2B5EF4-FFF2-40B4-BE49-F238E27FC236}">
                <a16:creationId xmlns:a16="http://schemas.microsoft.com/office/drawing/2014/main" id="{2713214A-93D6-40FA-917D-C80A06981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6" name="Picture 35" descr="A picture containing text, outdoor, crowd&#10;&#10;Description automatically generated">
            <a:extLst>
              <a:ext uri="{FF2B5EF4-FFF2-40B4-BE49-F238E27FC236}">
                <a16:creationId xmlns:a16="http://schemas.microsoft.com/office/drawing/2014/main" id="{7F5F05F6-A5EE-4CF7-ADEC-8C539B21C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8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picture containing text, blurry&#10;&#10;Description automatically generated">
            <a:extLst>
              <a:ext uri="{FF2B5EF4-FFF2-40B4-BE49-F238E27FC236}">
                <a16:creationId xmlns:a16="http://schemas.microsoft.com/office/drawing/2014/main" id="{D3EC5A8D-909C-4B70-B920-C43849FB9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CD88FE-CB7F-45FD-A6F5-6AF23D3B60D6}"/>
              </a:ext>
            </a:extLst>
          </p:cNvPr>
          <p:cNvSpPr txBox="1"/>
          <p:nvPr/>
        </p:nvSpPr>
        <p:spPr>
          <a:xfrm>
            <a:off x="0" y="621170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" panose="02070603080606020203" pitchFamily="18" charset="0"/>
              </a:rPr>
              <a:t>The Show Must Go On</a:t>
            </a: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60B0AC53-8063-4C48-9DA9-7227765A69D2}"/>
              </a:ext>
            </a:extLst>
          </p:cNvPr>
          <p:cNvSpPr txBox="1">
            <a:spLocks/>
          </p:cNvSpPr>
          <p:nvPr/>
        </p:nvSpPr>
        <p:spPr>
          <a:xfrm>
            <a:off x="1143001" y="609568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sz="8000" b="1" dirty="0">
                <a:latin typeface="Bodoni MT" panose="02070603080606020203" pitchFamily="18" charset="0"/>
              </a:rPr>
              <a:t>₩</a:t>
            </a:r>
            <a:r>
              <a:rPr lang="en-US" altLang="ko-KR" sz="8000" b="1" dirty="0">
                <a:latin typeface="Bodoni MT" panose="02070603080606020203" pitchFamily="18" charset="0"/>
              </a:rPr>
              <a:t>330,000,000,000</a:t>
            </a:r>
            <a:endParaRPr lang="en-US" sz="80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group of people on a stage&#10;&#10;Description automatically generated">
            <a:extLst>
              <a:ext uri="{FF2B5EF4-FFF2-40B4-BE49-F238E27FC236}">
                <a16:creationId xmlns:a16="http://schemas.microsoft.com/office/drawing/2014/main" id="{95CA1C38-D21A-4DFE-B35E-5EEEDF0CD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9" b="1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4" name="Picture 3" descr="A picture containing text, road, outdoor, street&#10;&#10;Description automatically generated">
            <a:extLst>
              <a:ext uri="{FF2B5EF4-FFF2-40B4-BE49-F238E27FC236}">
                <a16:creationId xmlns:a16="http://schemas.microsoft.com/office/drawing/2014/main" id="{38EBAB6F-BE8F-4DB7-A2AE-C280A75FB5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8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 descr="A picture containing indoor, ceiling, hall, auditorium&#10;&#10;Description automatically generated">
            <a:extLst>
              <a:ext uri="{FF2B5EF4-FFF2-40B4-BE49-F238E27FC236}">
                <a16:creationId xmlns:a16="http://schemas.microsoft.com/office/drawing/2014/main" id="{8BD4F181-FD93-4803-AD3C-7B9FAFD2C7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4" r="3" b="3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3586383-EC1E-45D0-8092-59B5FA72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Daehangno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5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Picture 2" descr="A picture containing text, computer, hall, organ&#10;&#10;Description automatically generated">
            <a:extLst>
              <a:ext uri="{FF2B5EF4-FFF2-40B4-BE49-F238E27FC236}">
                <a16:creationId xmlns:a16="http://schemas.microsoft.com/office/drawing/2014/main" id="{95269EE2-6739-4606-A386-751B1F651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6440" b="3443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4" name="Picture 3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531E5204-402F-4215-82E2-C602B284DA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r="166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icture containing outdoor, dark, night, night sky&#10;&#10;Description automatically generated">
            <a:extLst>
              <a:ext uri="{FF2B5EF4-FFF2-40B4-BE49-F238E27FC236}">
                <a16:creationId xmlns:a16="http://schemas.microsoft.com/office/drawing/2014/main" id="{B93BBB19-A558-4414-ADCD-8CB2604FEB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3" r="2" b="2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409D33CE-A08E-47BB-80AD-E0A6FF1E80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6" r="-2" b="5827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13475A17-8CF0-4083-889A-B43E731C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국립극장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0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3" name="kpop">
            <a:hlinkClick r:id="" action="ppaction://media"/>
            <a:extLst>
              <a:ext uri="{FF2B5EF4-FFF2-40B4-BE49-F238E27FC236}">
                <a16:creationId xmlns:a16="http://schemas.microsoft.com/office/drawing/2014/main" id="{A858965D-2AA8-4D63-9BB8-C57EA6C47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D8E8824-55EE-4C07-8FC5-F13F00C33A78}"/>
              </a:ext>
            </a:extLst>
          </p:cNvPr>
          <p:cNvGraphicFramePr/>
          <p:nvPr/>
        </p:nvGraphicFramePr>
        <p:xfrm>
          <a:off x="0" y="643467"/>
          <a:ext cx="12192000" cy="621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5">
            <a:extLst>
              <a:ext uri="{FF2B5EF4-FFF2-40B4-BE49-F238E27FC236}">
                <a16:creationId xmlns:a16="http://schemas.microsoft.com/office/drawing/2014/main" id="{471392F1-A27C-4708-BB9E-FBBBC9C2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"/>
            <a:ext cx="9905998" cy="64346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Bodoni MT" panose="02070603080606020203" pitchFamily="18" charset="0"/>
                <a:ea typeface="Cambria" panose="02040503050406030204" pitchFamily="18" charset="0"/>
              </a:rPr>
              <a:t>SEOUL-Y KOREAN &amp; SOLELY AMERICAN</a:t>
            </a:r>
            <a:endParaRPr lang="en-US" b="1" dirty="0">
              <a:solidFill>
                <a:schemeClr val="tx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31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pic>
        <p:nvPicPr>
          <p:cNvPr id="2" name="2021-11-1">
            <a:hlinkClick r:id="" action="ppaction://media"/>
            <a:extLst>
              <a:ext uri="{FF2B5EF4-FFF2-40B4-BE49-F238E27FC236}">
                <a16:creationId xmlns:a16="http://schemas.microsoft.com/office/drawing/2014/main" id="{C69513DA-2C16-4812-8D32-55886EAF85E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00" end="45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35F226-359A-488C-8476-159948957A90}"/>
              </a:ext>
            </a:extLst>
          </p:cNvPr>
          <p:cNvSpPr txBox="1">
            <a:spLocks/>
          </p:cNvSpPr>
          <p:nvPr/>
        </p:nvSpPr>
        <p:spPr>
          <a:xfrm>
            <a:off x="838200" y="661182"/>
            <a:ext cx="10515600" cy="5515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" panose="02070603080606020203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F0E6A52-2526-494A-B302-ED4D1D4B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6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8000" b="1" dirty="0">
                <a:latin typeface="Bodoni MT" panose="02070603080606020203" pitchFamily="18" charset="0"/>
              </a:rPr>
              <a:t>감사</a:t>
            </a:r>
            <a:r>
              <a:rPr lang="ko-KR" altLang="en-US" sz="8000" b="1" dirty="0">
                <a:solidFill>
                  <a:schemeClr val="tx2">
                    <a:lumMod val="50000"/>
                  </a:schemeClr>
                </a:solidFill>
                <a:latin typeface="Bodoni MT" panose="02070603080606020203" pitchFamily="18" charset="0"/>
              </a:rPr>
              <a:t>합</a:t>
            </a:r>
            <a:r>
              <a:rPr lang="ko-KR" altLang="en-US" sz="8000" b="1" dirty="0">
                <a:solidFill>
                  <a:schemeClr val="bg1"/>
                </a:solidFill>
                <a:latin typeface="Bodoni MT" panose="02070603080606020203" pitchFamily="18" charset="0"/>
              </a:rPr>
              <a:t>니다</a:t>
            </a:r>
            <a:endParaRPr lang="en-US" sz="8000" b="1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E335014F-DFE8-4AC9-A05D-773D9560016D}"/>
              </a:ext>
            </a:extLst>
          </p:cNvPr>
          <p:cNvSpPr txBox="1">
            <a:spLocks/>
          </p:cNvSpPr>
          <p:nvPr/>
        </p:nvSpPr>
        <p:spPr>
          <a:xfrm>
            <a:off x="2286002" y="4291818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ko-KR" sz="8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Bodoni MT" panose="02070603080606020203" pitchFamily="18" charset="0"/>
              </a:rPr>
              <a:t>THANK</a:t>
            </a:r>
            <a:r>
              <a:rPr lang="en-US" altLang="ko-KR" sz="8000" b="1" dirty="0">
                <a:latin typeface="Bodoni MT" panose="02070603080606020203" pitchFamily="18" charset="0"/>
              </a:rPr>
              <a:t> YOU</a:t>
            </a:r>
            <a:endParaRPr lang="en-US" sz="8000" b="1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2928</TotalTime>
  <Words>611</Words>
  <Application>Microsoft Office PowerPoint</Application>
  <PresentationFormat>Widescreen</PresentationFormat>
  <Paragraphs>49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Bodoni MT</vt:lpstr>
      <vt:lpstr>Calibri</vt:lpstr>
      <vt:lpstr>Century Gothic</vt:lpstr>
      <vt:lpstr>Mesh</vt:lpstr>
      <vt:lpstr>PowerPoint Presentation</vt:lpstr>
      <vt:lpstr>PowerPoint Presentation</vt:lpstr>
      <vt:lpstr>Daehangno</vt:lpstr>
      <vt:lpstr>국립극장</vt:lpstr>
      <vt:lpstr>PowerPoint Presentation</vt:lpstr>
      <vt:lpstr>SEOUL-Y KOREAN &amp; SOLELY AMERICAN</vt:lpstr>
      <vt:lpstr>PowerPoint Presentation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Pham, David</dc:creator>
  <cp:lastModifiedBy>David Quang</cp:lastModifiedBy>
  <cp:revision>1087</cp:revision>
  <cp:lastPrinted>2021-10-07T18:52:54Z</cp:lastPrinted>
  <dcterms:created xsi:type="dcterms:W3CDTF">2021-10-06T14:08:05Z</dcterms:created>
  <dcterms:modified xsi:type="dcterms:W3CDTF">2021-11-01T19:09:25Z</dcterms:modified>
</cp:coreProperties>
</file>